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9144000" cy="5143500" type="screen16x9"/>
  <p:notesSz cx="6858000" cy="9144000"/>
  <p:embeddedFontLst>
    <p:embeddedFont>
      <p:font typeface="Average" panose="020B0604020202020204" charset="0"/>
      <p:regular r:id="rId17"/>
    </p:embeddedFont>
    <p:embeddedFont>
      <p:font typeface="Oswald" panose="020B0604020202020204" charset="0"/>
      <p:regular r:id="rId18"/>
      <p:bold r:id="rId1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llen Zou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316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792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9-12-10T22:18:01.103" idx="1">
    <p:pos x="196" y="800"/>
    <p:text>Mouse and keyboard strokes. Preset events like create, draw, step</p:tex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75e95ee42f_1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75e95ee42f_1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6c40d5fd9b_0_3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6c40d5fd9b_0_3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6c40d5fd9b_0_3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6c40d5fd9b_0_3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</a:pPr>
            <a:r>
              <a:rPr lang="en"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The goal of the game right now is to play for as long as possible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75eb608f9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75eb608f9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6c40d5fd9b_0_3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6c40d5fd9b_0_3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6c40d5fd9b_0_3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6c40d5fd9b_0_3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6c40d5fd9b_0_3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6c40d5fd9b_0_3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6c40d5fd9b_0_3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6c40d5fd9b_0_3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6c40d5fd9b_0_3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6c40d5fd9b_0_3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Google Shape;11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>
            <a:spLocks noGrp="1"/>
          </p:cNvSpPr>
          <p:nvPr>
            <p:ph type="body" idx="1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2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" name="Google Shape;42;p9"/>
          <p:cNvSpPr txBox="1">
            <a:spLocks noGrp="1"/>
          </p:cNvSpPr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subTitle" idx="1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>
            <a:endParaRPr/>
          </a:p>
        </p:txBody>
      </p:sp>
      <p:sp>
        <p:nvSpPr>
          <p:cNvPr id="48" name="Google Shape;48;p10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lat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gi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comments" Target="../comments/commen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>
            <a:spLocks noGrp="1"/>
          </p:cNvSpPr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Project Architecture</a:t>
            </a: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/>
              <a:t>??? -&gt; Profit</a:t>
            </a:r>
            <a:endParaRPr sz="4200"/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1"/>
          </p:nvPr>
        </p:nvSpPr>
        <p:spPr>
          <a:xfrm>
            <a:off x="671250" y="3174875"/>
            <a:ext cx="8029800" cy="12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Devin Bidstrup, George Sorescu, Allen Zou, 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Eric Rivera, and Sam Krasnoff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Other Kewl Functionality</a:t>
            </a:r>
            <a:endParaRPr/>
          </a:p>
        </p:txBody>
      </p:sp>
      <p:pic>
        <p:nvPicPr>
          <p:cNvPr id="125" name="Google Shape;12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5201" y="1609925"/>
            <a:ext cx="3739699" cy="2805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2275" y="1609937"/>
            <a:ext cx="3836700" cy="280575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2"/>
          <p:cNvSpPr txBox="1"/>
          <p:nvPr/>
        </p:nvSpPr>
        <p:spPr>
          <a:xfrm>
            <a:off x="706375" y="4483950"/>
            <a:ext cx="3719100" cy="4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7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Major accomplishments</a:t>
            </a:r>
            <a:endParaRPr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28" name="Google Shape;128;p22"/>
          <p:cNvSpPr txBox="1"/>
          <p:nvPr/>
        </p:nvSpPr>
        <p:spPr>
          <a:xfrm>
            <a:off x="5359700" y="4483950"/>
            <a:ext cx="3719100" cy="4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7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Market Share Analysis</a:t>
            </a:r>
            <a:endParaRPr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7D24F-4D5A-4EC3-AA43-B65BB7B04F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Structure of the Game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E9C21C-1A1C-4DE6-80D4-009ABECFB0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5084" y="1197936"/>
            <a:ext cx="4563251" cy="3682298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9AAE70-14F3-4599-B8DA-B28ED2EC30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396408"/>
            <a:ext cx="3126160" cy="3409507"/>
          </a:xfrm>
        </p:spPr>
        <p:txBody>
          <a:bodyPr/>
          <a:lstStyle/>
          <a:p>
            <a:r>
              <a:rPr lang="en-US" dirty="0"/>
              <a:t>When the user commences he/she must name the company, select industry, and is provided with initial funding.</a:t>
            </a:r>
          </a:p>
          <a:p>
            <a:r>
              <a:rPr lang="en-US" dirty="0"/>
              <a:t>With the resources available the user must complete a series of objectives to increase market cap.</a:t>
            </a:r>
          </a:p>
        </p:txBody>
      </p:sp>
    </p:spTree>
    <p:extLst>
      <p:ext uri="{BB962C8B-B14F-4D97-AF65-F5344CB8AC3E}">
        <p14:creationId xmlns:p14="http://schemas.microsoft.com/office/powerpoint/2010/main" val="8348961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3831E-319B-4338-A49D-477097AD0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Industry Selection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7238A4-37B3-4355-AF91-9D93F1F384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1898" y="779721"/>
            <a:ext cx="4820281" cy="3572539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1CB2CE-6912-455C-BE3F-3AC35CD2DF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2462" y="1141604"/>
            <a:ext cx="3168691" cy="3040536"/>
          </a:xfrm>
        </p:spPr>
        <p:txBody>
          <a:bodyPr/>
          <a:lstStyle/>
          <a:p>
            <a:r>
              <a:rPr lang="en-US" dirty="0"/>
              <a:t>There are three choices for industry</a:t>
            </a:r>
          </a:p>
          <a:p>
            <a:r>
              <a:rPr lang="en-US" dirty="0"/>
              <a:t>Each industry has two different initial financing options</a:t>
            </a:r>
          </a:p>
          <a:p>
            <a:r>
              <a:rPr lang="en-US" dirty="0"/>
              <a:t>Each industry has its own set of deadlines and objectives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14790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09A79-A4CD-43E5-B2E0-C841A22CEB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R&amp;D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42899B-563D-4303-9103-4EFEB42E05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4"/>
            <a:ext cx="3090719" cy="3780691"/>
          </a:xfrm>
        </p:spPr>
        <p:txBody>
          <a:bodyPr/>
          <a:lstStyle/>
          <a:p>
            <a:r>
              <a:rPr lang="en-US" dirty="0"/>
              <a:t>The plot revolves around technical intensive industries</a:t>
            </a:r>
          </a:p>
          <a:p>
            <a:r>
              <a:rPr lang="en-US" dirty="0"/>
              <a:t>The user gets to decide whether to do research in-house or through an outside lab</a:t>
            </a:r>
          </a:p>
          <a:p>
            <a:r>
              <a:rPr lang="en-US" dirty="0"/>
              <a:t>Costs and time depend on the choices the player makes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2AB8CB-3B48-47C8-8AD9-60783D2C55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2541" y="917783"/>
            <a:ext cx="5259760" cy="3780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1174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6F7C31-CAB1-48D5-A9E2-F04A737FA7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A7A0C5-B225-43BB-8F62-CB9000EA8A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399" y="1017725"/>
            <a:ext cx="7293935" cy="3795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0841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Quick Intro to Gamemaker</a:t>
            </a:r>
            <a:endParaRPr/>
          </a:p>
        </p:txBody>
      </p:sp>
      <p:sp>
        <p:nvSpPr>
          <p:cNvPr id="66" name="Google Shape;66;p14"/>
          <p:cNvSpPr txBox="1">
            <a:spLocks noGrp="1"/>
          </p:cNvSpPr>
          <p:nvPr>
            <p:ph type="body" idx="1"/>
          </p:nvPr>
        </p:nvSpPr>
        <p:spPr>
          <a:xfrm>
            <a:off x="311700" y="127110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Proprietary Language - owned by a company</a:t>
            </a:r>
            <a:br>
              <a:rPr lang="en"/>
            </a:br>
            <a:r>
              <a:rPr lang="en"/>
              <a:t>and is not open source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Specifically optimized for making 2D games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preset functions make the game less abstract and limits opportunities to personalize the game  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Many very successful games have used Gamemaker, one of them being Undertale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 place of C++ classes, it utilizes “classes” such as sprites, rooms, and objects</a:t>
            </a:r>
            <a:endParaRPr/>
          </a:p>
          <a:p>
            <a:pPr marL="0" lvl="0" indent="0" algn="l" rtl="0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11600" y="567525"/>
            <a:ext cx="3420700" cy="178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Score System</a:t>
            </a:r>
            <a:endParaRPr/>
          </a:p>
        </p:txBody>
      </p:sp>
      <p:sp>
        <p:nvSpPr>
          <p:cNvPr id="73" name="Google Shape;73;p15"/>
          <p:cNvSpPr txBox="1">
            <a:spLocks noGrp="1"/>
          </p:cNvSpPr>
          <p:nvPr>
            <p:ph type="body" idx="1"/>
          </p:nvPr>
        </p:nvSpPr>
        <p:spPr>
          <a:xfrm>
            <a:off x="4572000" y="1315650"/>
            <a:ext cx="47487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Two global variables: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marketshare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capital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You lose when 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you drop &lt; 10% starting capital 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You win when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all three deadlines reached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market share &gt; other companies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Every action from the main menu room will alter both the market share and capital in the backend</a:t>
            </a:r>
            <a:endParaRPr/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0325" y="1495225"/>
            <a:ext cx="3969074" cy="290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Persistent Background Objects</a:t>
            </a:r>
            <a:endParaRPr/>
          </a:p>
        </p:txBody>
      </p:sp>
      <p:sp>
        <p:nvSpPr>
          <p:cNvPr id="80" name="Google Shape;80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obj_company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industry_enums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obj_company_other1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obj_compant_other2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obj_rooms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room_enums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obj_fundsANDmarket</a:t>
            </a:r>
            <a:endParaRPr/>
          </a:p>
        </p:txBody>
      </p:sp>
      <p:pic>
        <p:nvPicPr>
          <p:cNvPr id="81" name="Google Shape;8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51496" y="1152475"/>
            <a:ext cx="5438875" cy="330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Initial Setup</a:t>
            </a:r>
            <a:endParaRPr/>
          </a:p>
        </p:txBody>
      </p:sp>
      <p:sp>
        <p:nvSpPr>
          <p:cNvPr id="87" name="Google Shape;87;p17"/>
          <p:cNvSpPr txBox="1">
            <a:spLocks noGrp="1"/>
          </p:cNvSpPr>
          <p:nvPr>
            <p:ph type="body" idx="1"/>
          </p:nvPr>
        </p:nvSpPr>
        <p:spPr>
          <a:xfrm>
            <a:off x="311700" y="1304875"/>
            <a:ext cx="4413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Initial screen that users see when they open the game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Displays game logo and buttons options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Users navigate the menu using up and down arrow keys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Clicking a button redirects the user to a different corresponding room</a:t>
            </a:r>
            <a:endParaRPr/>
          </a:p>
        </p:txBody>
      </p:sp>
      <p:pic>
        <p:nvPicPr>
          <p:cNvPr id="88" name="Google Shape;88;p17"/>
          <p:cNvPicPr preferRelativeResize="0"/>
          <p:nvPr/>
        </p:nvPicPr>
        <p:blipFill rotWithShape="1">
          <a:blip r:embed="rId3">
            <a:alphaModFix/>
          </a:blip>
          <a:srcRect r="10120"/>
          <a:stretch/>
        </p:blipFill>
        <p:spPr>
          <a:xfrm>
            <a:off x="5093750" y="1410875"/>
            <a:ext cx="3691549" cy="3083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Main Menu</a:t>
            </a:r>
            <a:endParaRPr/>
          </a:p>
        </p:txBody>
      </p:sp>
      <p:sp>
        <p:nvSpPr>
          <p:cNvPr id="94" name="Google Shape;94;p18"/>
          <p:cNvSpPr txBox="1">
            <a:spLocks noGrp="1"/>
          </p:cNvSpPr>
          <p:nvPr>
            <p:ph type="body" idx="1"/>
          </p:nvPr>
        </p:nvSpPr>
        <p:spPr>
          <a:xfrm>
            <a:off x="4572000" y="1272513"/>
            <a:ext cx="41937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User reaches this screen by clicking “Revolutionize The World”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Allows user to choose industry 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Clicking the buttons navigate the user to research and investments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Choosing specific fields give different initial values in the game</a:t>
            </a:r>
            <a:endParaRPr/>
          </a:p>
        </p:txBody>
      </p:sp>
      <p:pic>
        <p:nvPicPr>
          <p:cNvPr id="95" name="Google Shape;9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272513"/>
            <a:ext cx="4088022" cy="3107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Game Menu</a:t>
            </a:r>
            <a:endParaRPr/>
          </a:p>
        </p:txBody>
      </p:sp>
      <p:sp>
        <p:nvSpPr>
          <p:cNvPr id="101" name="Google Shape;101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user moves to this room after choosing research and investments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Using a “background” object and an if statement which checks the variable obj_company.industry, the room can change location with a draw statement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Users can then select their task for the day by clicking a button</a:t>
            </a:r>
            <a:endParaRPr/>
          </a:p>
        </p:txBody>
      </p:sp>
      <p:pic>
        <p:nvPicPr>
          <p:cNvPr id="102" name="Google Shape;10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2" y="2951100"/>
            <a:ext cx="2677200" cy="2019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55100" y="2960963"/>
            <a:ext cx="2677200" cy="2000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9"/>
          <p:cNvPicPr preferRelativeResize="0"/>
          <p:nvPr/>
        </p:nvPicPr>
        <p:blipFill rotWithShape="1">
          <a:blip r:embed="rId5">
            <a:alphaModFix/>
          </a:blip>
          <a:srcRect t="1941"/>
          <a:stretch/>
        </p:blipFill>
        <p:spPr>
          <a:xfrm>
            <a:off x="3233400" y="2951104"/>
            <a:ext cx="2677199" cy="19798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Adjust Working Hours &amp; Vacation</a:t>
            </a:r>
            <a:endParaRPr dirty="0"/>
          </a:p>
        </p:txBody>
      </p:sp>
      <p:sp>
        <p:nvSpPr>
          <p:cNvPr id="110" name="Google Shape;110;p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Each “day,” the user can choose to adjust working</a:t>
            </a:r>
            <a:br>
              <a:rPr lang="en"/>
            </a:br>
            <a:r>
              <a:rPr lang="en"/>
              <a:t>hours or go on a vacation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Each decision will change the global score variables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Options for adjusting working hours:</a:t>
            </a:r>
            <a:endParaRPr/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40 hours (easy peezy)</a:t>
            </a:r>
            <a:endParaRPr/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55  (normal)</a:t>
            </a:r>
            <a:endParaRPr/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80 (inhumane) these are the working hours</a:t>
            </a:r>
            <a:endParaRPr/>
          </a:p>
          <a:p>
            <a:pPr marL="0" lvl="0" indent="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11" name="Google Shape;11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57150" y="350543"/>
            <a:ext cx="3044250" cy="22212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57150" y="2830550"/>
            <a:ext cx="3044250" cy="219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Grant Minigame</a:t>
            </a:r>
            <a:endParaRPr/>
          </a:p>
        </p:txBody>
      </p:sp>
      <p:sp>
        <p:nvSpPr>
          <p:cNvPr id="118" name="Google Shape;118;p21"/>
          <p:cNvSpPr txBox="1">
            <a:spLocks noGrp="1"/>
          </p:cNvSpPr>
          <p:nvPr>
            <p:ph type="body" idx="1"/>
          </p:nvPr>
        </p:nvSpPr>
        <p:spPr>
          <a:xfrm>
            <a:off x="3703975" y="1152475"/>
            <a:ext cx="55092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User reaches room by clicking </a:t>
            </a:r>
            <a:endParaRPr sz="1700"/>
          </a:p>
          <a:p>
            <a:pPr marL="45720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The user controls a sprite that collects money bags around the map</a:t>
            </a:r>
            <a:endParaRPr sz="1700"/>
          </a:p>
          <a:p>
            <a:pPr marL="45720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Upon creation, a global time variable is initialized</a:t>
            </a:r>
            <a:endParaRPr sz="1700"/>
          </a:p>
          <a:p>
            <a:pPr marL="45720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Time is incremented using room speed</a:t>
            </a:r>
            <a:endParaRPr sz="1700"/>
          </a:p>
          <a:p>
            <a:pPr marL="45720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User wins when all bags are collected</a:t>
            </a:r>
            <a:endParaRPr sz="1700"/>
          </a:p>
          <a:p>
            <a:pPr marL="45720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Stats in the main game increase depending on how fast the user wins the minigame</a:t>
            </a:r>
            <a:endParaRPr sz="1700"/>
          </a:p>
        </p:txBody>
      </p:sp>
      <p:pic>
        <p:nvPicPr>
          <p:cNvPr id="119" name="Google Shape;11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1621925"/>
            <a:ext cx="3404699" cy="2489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</TotalTime>
  <Words>540</Words>
  <Application>Microsoft Office PowerPoint</Application>
  <PresentationFormat>On-screen Show (16:9)</PresentationFormat>
  <Paragraphs>76</Paragraphs>
  <Slides>14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Oswald</vt:lpstr>
      <vt:lpstr>Arial</vt:lpstr>
      <vt:lpstr>Average</vt:lpstr>
      <vt:lpstr>Slate</vt:lpstr>
      <vt:lpstr>Project Architecture ??? -&gt; Profit</vt:lpstr>
      <vt:lpstr>Quick Intro to Gamemaker</vt:lpstr>
      <vt:lpstr>Score System</vt:lpstr>
      <vt:lpstr>Persistent Background Objects</vt:lpstr>
      <vt:lpstr>Initial Setup</vt:lpstr>
      <vt:lpstr>Main Menu</vt:lpstr>
      <vt:lpstr>Game Menu</vt:lpstr>
      <vt:lpstr>Adjust Working Hours &amp; Vacation</vt:lpstr>
      <vt:lpstr>Grant Minigame</vt:lpstr>
      <vt:lpstr>Other Kewl Functionality</vt:lpstr>
      <vt:lpstr>General Structure of the Game</vt:lpstr>
      <vt:lpstr>Industry Selection</vt:lpstr>
      <vt:lpstr>R&amp;D </vt:lpstr>
      <vt:lpstr>Objectives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Architecture ??? -&gt; Profit</dc:title>
  <dc:creator>Eric Rivera</dc:creator>
  <cp:lastModifiedBy>Eric Rivera</cp:lastModifiedBy>
  <cp:revision>5</cp:revision>
  <dcterms:modified xsi:type="dcterms:W3CDTF">2019-12-13T00:52:13Z</dcterms:modified>
</cp:coreProperties>
</file>